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A430-0E3D-4AB2-A17C-7FF3C9627B10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0914-CA13-4286-83D5-2F56AD7F3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A430-0E3D-4AB2-A17C-7FF3C9627B10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0914-CA13-4286-83D5-2F56AD7F3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A430-0E3D-4AB2-A17C-7FF3C9627B10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0914-CA13-4286-83D5-2F56AD7F3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A430-0E3D-4AB2-A17C-7FF3C9627B10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0914-CA13-4286-83D5-2F56AD7F3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A430-0E3D-4AB2-A17C-7FF3C9627B10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0914-CA13-4286-83D5-2F56AD7F3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A430-0E3D-4AB2-A17C-7FF3C9627B10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0914-CA13-4286-83D5-2F56AD7F3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A430-0E3D-4AB2-A17C-7FF3C9627B10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0914-CA13-4286-83D5-2F56AD7F3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A430-0E3D-4AB2-A17C-7FF3C9627B10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0914-CA13-4286-83D5-2F56AD7F3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A430-0E3D-4AB2-A17C-7FF3C9627B10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0914-CA13-4286-83D5-2F56AD7F3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A430-0E3D-4AB2-A17C-7FF3C9627B10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0914-CA13-4286-83D5-2F56AD7F3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A430-0E3D-4AB2-A17C-7FF3C9627B10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0914-CA13-4286-83D5-2F56AD7F3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7A430-0E3D-4AB2-A17C-7FF3C9627B10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B0914-CA13-4286-83D5-2F56AD7F3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ragoart.com/tuts/pics/8/11132/how-to-draw-a-dog-house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ragoart.com/tuts/pics/9/11132/89839/how-to-draw-a-dog-house-step-1.jp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ragoart.com/tuts/pics/9/11132/89841/how-to-draw-a-dog-house-step-2.jpg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ragoart.com/tuts/pics/9/11132/89843/how-to-draw-a-dog-house-step-3.jpg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dragoart.com/tuts/pics/9/11132/89845/how-to-draw-a-dog-house-step-4.jpg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ragoart.com/tuts/pics/8/11132/how-to-draw-a-dog-house.jpg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14299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Haw to draw a dog house</a:t>
            </a: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3733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 descr="how to draw a dog house">
            <a:hlinkClick r:id="rId2" tooltip="&quot;How to Draw a Dog House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171700"/>
            <a:ext cx="3427681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</p:spPr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3733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 descr="how to draw a dog house step 1">
            <a:hlinkClick r:id="rId2" tooltip="&quot;Step 1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1" y="2547937"/>
            <a:ext cx="305845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914399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886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 descr="how to draw a dog house step 2">
            <a:hlinkClick r:id="rId2" tooltip="&quot;Step 2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466896"/>
            <a:ext cx="2852737" cy="2638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14399"/>
          </a:xfrm>
        </p:spPr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 descr="how to draw a dog house step 3">
            <a:hlinkClick r:id="rId2" tooltip="&quot;Step 3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457450"/>
            <a:ext cx="30928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90599"/>
          </a:xfrm>
        </p:spPr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3962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 descr="how to draw a dog house step 4">
            <a:hlinkClick r:id="rId2" tooltip="&quot;Step 4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1" y="2443524"/>
            <a:ext cx="3109912" cy="273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how to draw a dog house">
            <a:hlinkClick r:id="rId2" tooltip="&quot;How to Draw a Dog House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447800"/>
            <a:ext cx="39624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30762"/>
          </a:xfrm>
        </p:spPr>
        <p:txBody>
          <a:bodyPr>
            <a:normAutofit/>
          </a:bodyPr>
          <a:lstStyle/>
          <a:p>
            <a:r>
              <a:rPr lang="ar-IQ" sz="4000" dirty="0" smtClean="0">
                <a:latin typeface="Unikurd Midya" pitchFamily="34" charset="-78"/>
                <a:cs typeface="Unikurd Midya" pitchFamily="34" charset="-78"/>
              </a:rPr>
              <a:t>ئامادەکردنی</a:t>
            </a:r>
            <a:br>
              <a:rPr lang="ar-IQ" sz="4000" dirty="0" smtClean="0">
                <a:latin typeface="Unikurd Midya" pitchFamily="34" charset="-78"/>
                <a:cs typeface="Unikurd Midya" pitchFamily="34" charset="-78"/>
              </a:rPr>
            </a:br>
            <a:r>
              <a:rPr lang="en-US" sz="4000" dirty="0" smtClean="0">
                <a:latin typeface="Unikurd Midya" pitchFamily="34" charset="-78"/>
                <a:cs typeface="Unikurd Midya" pitchFamily="34" charset="-78"/>
              </a:rPr>
              <a:t> </a:t>
            </a:r>
            <a:r>
              <a:rPr lang="ar-IQ" sz="4000" dirty="0" smtClean="0">
                <a:latin typeface="Unikurd Midya" pitchFamily="34" charset="-78"/>
                <a:cs typeface="Unikurd Midya" pitchFamily="34" charset="-78"/>
              </a:rPr>
              <a:t>سکاڵا حەمەد ئەمین</a:t>
            </a:r>
            <a:r>
              <a:rPr lang="en-US" sz="4000" dirty="0" smtClean="0">
                <a:latin typeface="Unikurd Midya" pitchFamily="34" charset="-78"/>
                <a:cs typeface="Unikurd Midya" pitchFamily="34" charset="-78"/>
              </a:rPr>
              <a:t/>
            </a:r>
            <a:br>
              <a:rPr lang="en-US" sz="4000" dirty="0" smtClean="0">
                <a:latin typeface="Unikurd Midya" pitchFamily="34" charset="-78"/>
                <a:cs typeface="Unikurd Midya" pitchFamily="34" charset="-78"/>
              </a:rPr>
            </a:br>
            <a:r>
              <a:rPr lang="ar-IQ" sz="4000" dirty="0" smtClean="0">
                <a:latin typeface="Unikurd Midya" pitchFamily="34" charset="-78"/>
                <a:cs typeface="Unikurd Midya" pitchFamily="34" charset="-78"/>
              </a:rPr>
              <a:t/>
            </a:r>
            <a:br>
              <a:rPr lang="ar-IQ" sz="4000" dirty="0" smtClean="0">
                <a:latin typeface="Unikurd Midya" pitchFamily="34" charset="-78"/>
                <a:cs typeface="Unikurd Midya" pitchFamily="34" charset="-78"/>
              </a:rPr>
            </a:b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  <a:t>skala.bradost@gmail.com</a:t>
            </a:r>
            <a:endParaRPr lang="en-US" sz="4000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11</Words>
  <Application>Microsoft Office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Haw to draw a dog house</vt:lpstr>
      <vt:lpstr>1</vt:lpstr>
      <vt:lpstr>2</vt:lpstr>
      <vt:lpstr>3</vt:lpstr>
      <vt:lpstr>4</vt:lpstr>
      <vt:lpstr>Slide 6</vt:lpstr>
      <vt:lpstr>ئامادەکردنی  سکاڵا حەمەد ئەمین  skala.bradost@gmail.com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Haw to draw a dog house</dc:title>
  <dc:creator>Koyee Bradost</dc:creator>
  <cp:lastModifiedBy>Koyee Bradost</cp:lastModifiedBy>
  <cp:revision>2</cp:revision>
  <dcterms:created xsi:type="dcterms:W3CDTF">2013-02-10T08:42:17Z</dcterms:created>
  <dcterms:modified xsi:type="dcterms:W3CDTF">2013-02-10T09:34:41Z</dcterms:modified>
</cp:coreProperties>
</file>